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1" r:id="rId23"/>
    <p:sldId id="303" r:id="rId24"/>
    <p:sldId id="298" r:id="rId25"/>
    <p:sldId id="312" r:id="rId26"/>
    <p:sldId id="268" r:id="rId27"/>
    <p:sldId id="309" r:id="rId28"/>
    <p:sldId id="283" r:id="rId29"/>
    <p:sldId id="285" r:id="rId30"/>
    <p:sldId id="284" r:id="rId31"/>
    <p:sldId id="313" r:id="rId32"/>
    <p:sldId id="282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dirty="0"/>
              <a:t>Probabilidad de ganar disputas financieras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9F-4696-B70D-A7B610E6F1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9F-4696-B70D-A7B610E6F16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F22946-154A-4B63-BF4B-416EFDA8F0EE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90%)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79F-4696-B70D-A7B610E6F1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1DDC5CF-02FD-4553-ABB0-6412C6672B00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10%)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79F-4696-B70D-A7B610E6F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Hoja1!$B$1:$C$1</c:f>
              <c:strCache>
                <c:ptCount val="2"/>
                <c:pt idx="0">
                  <c:v>Disputas ganadas</c:v>
                </c:pt>
                <c:pt idx="1">
                  <c:v>Disputas perdidas</c:v>
                </c:pt>
              </c:strCache>
            </c:strRef>
          </c:cat>
          <c:val>
            <c:numRef>
              <c:f>Hoja1!$B$2:$C$2</c:f>
              <c:numCache>
                <c:formatCode>General</c:formatCode>
                <c:ptCount val="2"/>
                <c:pt idx="0">
                  <c:v>125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9F-4696-B70D-A7B610E6F16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0000"/>
                  </a:schemeClr>
                </a:gs>
                <a:gs pos="84000">
                  <a:schemeClr val="accent5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15/7/2022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09959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Comprobar que la solución planteada incrementa la probabilidad de ganar disputas financieras por fraudes o estafas.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atencia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Comprobar que la solución planteada mitiga el robo de información personal y financiera por ataques de tipo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in-the.middle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9411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de dinero a disputar: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$3.125,75</a:t>
            </a:r>
            <a:endParaRPr lang="es-EC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Experimento #1 (FRAUDES)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#1 (FRAUDES)</a:t>
            </a:r>
            <a:endParaRPr lang="es-E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F7AFED8-F99A-D44E-CCDB-4C83B6E065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27773"/>
              </p:ext>
            </p:extLst>
          </p:nvPr>
        </p:nvGraphicFramePr>
        <p:xfrm>
          <a:off x="581191" y="1876440"/>
          <a:ext cx="7168117" cy="472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C7ECB7-EDE2-EFBE-3B41-7E7E6C6C4FD7}"/>
              </a:ext>
            </a:extLst>
          </p:cNvPr>
          <p:cNvSpPr txBox="1">
            <a:spLocks/>
          </p:cNvSpPr>
          <p:nvPr/>
        </p:nvSpPr>
        <p:spPr>
          <a:xfrm>
            <a:off x="7749308" y="3848330"/>
            <a:ext cx="4608946" cy="538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Total= </a:t>
            </a:r>
            <a:r>
              <a:rPr lang="es-EC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 transacciones</a:t>
            </a:r>
          </a:p>
          <a:p>
            <a:pPr marL="0" indent="0" algn="ctr">
              <a:buNone/>
            </a:pPr>
            <a:endParaRPr lang="es-MX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#1 (ESTAFAS)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585534"/>
              </p:ext>
            </p:extLst>
          </p:nvPr>
        </p:nvGraphicFramePr>
        <p:xfrm>
          <a:off x="110640" y="2264095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424669"/>
              </p:ext>
            </p:extLst>
          </p:nvPr>
        </p:nvGraphicFramePr>
        <p:xfrm>
          <a:off x="6095999" y="2264095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#2 (verificación con </a:t>
            </a:r>
            <a:r>
              <a:rPr lang="es-MX" sz="3200" b="1" dirty="0" err="1"/>
              <a:t>nft</a:t>
            </a:r>
            <a:r>
              <a:rPr lang="es-MX" sz="3200" b="1" dirty="0"/>
              <a:t>)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334653"/>
              </p:ext>
            </p:extLst>
          </p:nvPr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#3 (Latencia)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63749"/>
              </p:ext>
            </p:extLst>
          </p:nvPr>
        </p:nvGraphicFramePr>
        <p:xfrm>
          <a:off x="153699" y="2261639"/>
          <a:ext cx="4587875" cy="3474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</a:t>
                      </a:r>
                      <a:r>
                        <a:rPr lang="es-EC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</a:t>
                      </a: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C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EXPERIMENTO #4 (SEGURIDAD)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49346"/>
              </p:ext>
            </p:extLst>
          </p:nvPr>
        </p:nvGraphicFramePr>
        <p:xfrm>
          <a:off x="247621" y="1995374"/>
          <a:ext cx="11623282" cy="4358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142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2041170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238539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616990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47638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1077994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566063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286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2055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pPr algn="ctr"/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</a:t>
            </a:r>
            <a:r>
              <a:rPr lang="es-EC" sz="2000">
                <a:latin typeface="Arial" panose="020B0604020202020204" pitchFamily="34" charset="0"/>
                <a:cs typeface="Arial" panose="020B0604020202020204" pitchFamily="34" charset="0"/>
              </a:rPr>
              <a:t>de 25 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3354</TotalTime>
  <Words>1497</Words>
  <Application>Microsoft Office PowerPoint</Application>
  <PresentationFormat>Panorámica</PresentationFormat>
  <Paragraphs>367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NFT  Y Comisiones CON VALOR cero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Experimento #1 (FRAUDES)</vt:lpstr>
      <vt:lpstr>Experimento #1 (FRAUDES)</vt:lpstr>
      <vt:lpstr>EXPERIMENTO #1 (ESTAFAS)</vt:lpstr>
      <vt:lpstr>EXPERIMENTO #2 (verificación con nft)</vt:lpstr>
      <vt:lpstr>EXPERIMENTO #3 (Latencia)</vt:lpstr>
      <vt:lpstr>EXPERIMENTO #4 (SEGURIDAD)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327</cp:revision>
  <dcterms:created xsi:type="dcterms:W3CDTF">2022-03-09T18:45:14Z</dcterms:created>
  <dcterms:modified xsi:type="dcterms:W3CDTF">2022-07-15T22:35:40Z</dcterms:modified>
</cp:coreProperties>
</file>